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5" r:id="rId5"/>
    <p:sldId id="273" r:id="rId6"/>
    <p:sldId id="276" r:id="rId7"/>
    <p:sldId id="258" r:id="rId8"/>
    <p:sldId id="277" r:id="rId9"/>
    <p:sldId id="259" r:id="rId10"/>
    <p:sldId id="287" r:id="rId11"/>
    <p:sldId id="270" r:id="rId12"/>
    <p:sldId id="279" r:id="rId13"/>
    <p:sldId id="261" r:id="rId14"/>
    <p:sldId id="280" r:id="rId15"/>
    <p:sldId id="263" r:id="rId16"/>
    <p:sldId id="283" r:id="rId17"/>
    <p:sldId id="285" r:id="rId18"/>
    <p:sldId id="286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0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8F4D-B96E-4FCB-94B7-8229ADFC8B0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D52F-31FA-454B-9294-4E3373290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8F4D-B96E-4FCB-94B7-8229ADFC8B0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D52F-31FA-454B-9294-4E3373290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8F4D-B96E-4FCB-94B7-8229ADFC8B0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D52F-31FA-454B-9294-4E3373290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8F4D-B96E-4FCB-94B7-8229ADFC8B0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D52F-31FA-454B-9294-4E3373290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8F4D-B96E-4FCB-94B7-8229ADFC8B0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D52F-31FA-454B-9294-4E3373290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8F4D-B96E-4FCB-94B7-8229ADFC8B0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D52F-31FA-454B-9294-4E3373290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8F4D-B96E-4FCB-94B7-8229ADFC8B0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D52F-31FA-454B-9294-4E3373290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8F4D-B96E-4FCB-94B7-8229ADFC8B0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D52F-31FA-454B-9294-4E3373290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8F4D-B96E-4FCB-94B7-8229ADFC8B0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D52F-31FA-454B-9294-4E3373290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8F4D-B96E-4FCB-94B7-8229ADFC8B0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D52F-31FA-454B-9294-4E3373290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8F4D-B96E-4FCB-94B7-8229ADFC8B0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D52F-31FA-454B-9294-4E3373290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58F4D-B96E-4FCB-94B7-8229ADFC8B0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8D52F-31FA-454B-9294-4E3373290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s://artist-oil.ru/wp-content/uploads/parohod-risunok-detskij_0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s://image.jimcdn.com/app/cms/image/transf/dimension=origxorig:format=jpg/path/sf278732f8691ebec/image/i68891cf06b952901/version/1579594868/image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s://prikolnye-kartinki.ru/img/picture/Nov/14/88543b197ed7bfc09f73bf45d1d5b321/4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 2017-18\Презентации для уроков\средства выпазительности 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188641"/>
            <a:ext cx="7272808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СРЕДСТВА МУЗЫКАЛЬНОЙ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ВЫРАЗИТЕЛЬНОСТИ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Picture 2" descr="C:\Users\Admin\Desktop\курсы повышения квалиф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068960"/>
            <a:ext cx="583264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2017-18\Презентации для уроков\средства выпазительности 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19872" y="3861048"/>
            <a:ext cx="513410" cy="2722284"/>
          </a:xfrm>
          <a:prstGeom prst="rect">
            <a:avLst/>
          </a:prstGeom>
        </p:spPr>
        <p:txBody>
          <a:bodyPr vert="wordArtVert" wrap="none">
            <a:normAutofit/>
          </a:bodyPr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Admin\Desktop\курсы повышения квалиф\5ktjRtwPCo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412874"/>
            <a:ext cx="8128000" cy="4392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2017-18\Презентации для уроков\средства выпазительности 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форте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84784"/>
            <a:ext cx="2808312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pic_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412776"/>
            <a:ext cx="2664296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90705-_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653136"/>
            <a:ext cx="3492897" cy="20292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ic01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725144"/>
            <a:ext cx="3024336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2627784" y="188640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ДИНАМИКА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052736"/>
            <a:ext cx="234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Форте - громко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90872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Пиано - тихо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645025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Диминуэндо -постепенно тише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79" y="3789040"/>
            <a:ext cx="3851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Крещендо- постепенно громче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1196752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звучания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2017-18\Презентации для уроков\средства выпазительности 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19872" y="3861048"/>
            <a:ext cx="513410" cy="2722284"/>
          </a:xfrm>
          <a:prstGeom prst="rect">
            <a:avLst/>
          </a:prstGeom>
        </p:spPr>
        <p:txBody>
          <a:bodyPr vert="wordArtVert" wrap="none">
            <a:normAutofit/>
          </a:bodyPr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Users\Admin\Desktop\курсы повышения квалиф\HPP89T9l6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412874"/>
            <a:ext cx="8128000" cy="446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2017-18\Презентации для уроков\средства выпазительности 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32798" y="0"/>
            <a:ext cx="1678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Темп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p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764704"/>
            <a:ext cx="2736304" cy="4191000"/>
          </a:xfrm>
          <a:prstGeom prst="rect">
            <a:avLst/>
          </a:prstGeom>
        </p:spPr>
      </p:pic>
      <p:pic>
        <p:nvPicPr>
          <p:cNvPr id="5" name="Рисунок 4" descr="lyzhnaja_progulka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836712"/>
            <a:ext cx="2736304" cy="4104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407707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БЫСТРО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155679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МЕДЛЕННО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99592" y="5229200"/>
            <a:ext cx="7416824" cy="14773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Темпы разные бывают и про них ребята знают: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Быстрый – поезд мчится в поле,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 спокойный – спится вдоволь,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Темп умеренный для нас на уроке в самый раз!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Учен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772816"/>
            <a:ext cx="2592288" cy="33843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1880" y="2204865"/>
            <a:ext cx="504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Умеренно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98072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 звучания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2017-18\Презентации для уроков\средства выпазительности 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19872" y="3861048"/>
            <a:ext cx="513410" cy="2722284"/>
          </a:xfrm>
          <a:prstGeom prst="rect">
            <a:avLst/>
          </a:prstGeom>
        </p:spPr>
        <p:txBody>
          <a:bodyPr vert="wordArtVert" wrap="none">
            <a:normAutofit/>
          </a:bodyPr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Admin\Desktop\курсы повышения квалиф\Ms8sqrdfSt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236296" cy="4752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2017-18\Презентации для уроков\средства выпазительности 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70817" y="0"/>
            <a:ext cx="2802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ШТРИХИ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7" y="908720"/>
            <a:ext cx="22322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Нон легато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44824"/>
            <a:ext cx="324036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Мишка по лесу шагает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Пчелка мед с цветов сбирает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Ты нон легато не связно играй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 движение запоминай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pche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941168"/>
            <a:ext cx="2304256" cy="1716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779912" y="1556792"/>
            <a:ext cx="17281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егато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2204864"/>
            <a:ext cx="26642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 нотами стоит Дуга,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Легато – связная игра.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lebed-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941168"/>
            <a:ext cx="1905000" cy="1688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732240" y="1052736"/>
            <a:ext cx="201622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Стаккато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1916832"/>
            <a:ext cx="237626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Когда над нотой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Видишь точку-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Играй отрывисто, Вприскочку!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270polevoy_vorobe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5301208"/>
            <a:ext cx="1877576" cy="1321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E:\ДЛЯ ПРЕЗЕНТАЦИИ\нотные примеры\стакк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29000"/>
            <a:ext cx="2376264" cy="125126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E:\ДЛЯ ПРЕЗЕНТАЦИИ\нотные примеры\легато ноты.jp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2592288" cy="120497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E:\ДЛЯ ПРЕЗЕНТАЦИИ\нотные примеры\нон легrId8(2).jp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2808312" cy="117208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75856" y="908720"/>
            <a:ext cx="2956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звукоизвлечения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2017-18\Презентации для уроков\средства выпазительности 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19872" y="3861048"/>
            <a:ext cx="513410" cy="2722284"/>
          </a:xfrm>
          <a:prstGeom prst="rect">
            <a:avLst/>
          </a:prstGeom>
        </p:spPr>
        <p:txBody>
          <a:bodyPr vert="wordArtVert" wrap="none">
            <a:normAutofit/>
          </a:bodyPr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32656"/>
            <a:ext cx="4896543" cy="8640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1746" name="Picture 2" descr="Пароход рисунок детский – Как нарисовать пароход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195736" y="1268760"/>
            <a:ext cx="487680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745" name="AutoShape 1"/>
          <p:cNvSpPr>
            <a:spLocks noChangeShapeType="1"/>
          </p:cNvSpPr>
          <p:nvPr/>
        </p:nvSpPr>
        <p:spPr bwMode="auto">
          <a:xfrm flipV="1">
            <a:off x="2267744" y="5373216"/>
            <a:ext cx="5904656" cy="72008"/>
          </a:xfrm>
          <a:prstGeom prst="straightConnector1">
            <a:avLst/>
          </a:prstGeom>
          <a:noFill/>
          <a:ln w="603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979712" y="139738"/>
            <a:ext cx="5832648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Большой пароход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267744" y="3933056"/>
            <a:ext cx="5112568" cy="12311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Гудит протяжным звуком (легато):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2687792"/>
            <a:ext cx="184731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5229200"/>
            <a:ext cx="144016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ТУ –У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2017-18\Презентации для уроков\средства выпазительности 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19872" y="3861048"/>
            <a:ext cx="513410" cy="2722284"/>
          </a:xfrm>
          <a:prstGeom prst="rect">
            <a:avLst/>
          </a:prstGeom>
        </p:spPr>
        <p:txBody>
          <a:bodyPr vert="wordArtVert" wrap="none">
            <a:normAutofit/>
          </a:bodyPr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32656"/>
            <a:ext cx="4896543" cy="8640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979712" y="139738"/>
            <a:ext cx="58326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2687792"/>
            <a:ext cx="184731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619672" y="90835"/>
            <a:ext cx="6120680" cy="12311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Дудочка играет не связно(нон легато):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3" name="Picture 1" descr="НАУЧИМ МАЛЫША ГОВОРИТЬ (Потешки,прибаутки) - Детский сайт ПЧЁЛКА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483768" y="1772816"/>
            <a:ext cx="4824536" cy="2978398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79512" y="5316597"/>
            <a:ext cx="8784976" cy="10464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 у-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у-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у, 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у-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у-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</a:rPr>
              <a:t>_________    _________    _________               _________     _________       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2017-18\Презентации для уроков\средства выпазительности 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19872" y="3861048"/>
            <a:ext cx="513410" cy="2722284"/>
          </a:xfrm>
          <a:prstGeom prst="rect">
            <a:avLst/>
          </a:prstGeom>
        </p:spPr>
        <p:txBody>
          <a:bodyPr vert="wordArtVert" wrap="none">
            <a:normAutofit/>
          </a:bodyPr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32656"/>
            <a:ext cx="4896543" cy="8640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2687792"/>
            <a:ext cx="184731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475656" y="260648"/>
            <a:ext cx="6192688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70938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Сосульки звенят отрывисто(стаккато):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709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69" name="Picture 1" descr="Картины про детей » Скачать лучшие картинки бесплатно на рабочий стол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555776" y="1916832"/>
            <a:ext cx="4104456" cy="2364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187624" y="4515382"/>
            <a:ext cx="6768752" cy="22159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7093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Динь- динь -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динь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70938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70938" algn="l"/>
              </a:tabLst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•••••••••••••••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2017-18\Презентации для уроков\средства выпазительности 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19872" y="3861048"/>
            <a:ext cx="513410" cy="2722284"/>
          </a:xfrm>
          <a:prstGeom prst="rect">
            <a:avLst/>
          </a:prstGeom>
        </p:spPr>
        <p:txBody>
          <a:bodyPr vert="wordArtVert" wrap="none">
            <a:normAutofit/>
          </a:bodyPr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Admin\Desktop\курсы повышения квалиф\Ms8sqrdfSt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236296" cy="4752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2017-18\Презентации для уроков\средства выпазительности 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Admin\Desktop\курсы повышения квалиф\r8XU9KR1rk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412874"/>
            <a:ext cx="8128000" cy="4176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2017-18\Презентации для уроков\средства выпазительности 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404664"/>
            <a:ext cx="36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РЕГИСТР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0_10f73a_6860d811корр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492896"/>
            <a:ext cx="7416824" cy="42210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83568" y="1844824"/>
            <a:ext cx="785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Низкий               Средний                 Высокий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126876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(Высота звучания)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2017-18\Презентации для уроков\средства выпазительности 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Admin\Desktop\курсы повышения квалиф\rIPrOvDya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196752"/>
            <a:ext cx="8128000" cy="4680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2017-18\Презентации для уроков\средства выпазительности 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8428" y="0"/>
            <a:ext cx="1507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ЛАД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гн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1772816"/>
            <a:ext cx="3024335" cy="432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user_file_5483fa169b712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844824"/>
            <a:ext cx="2736304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755576" y="1052736"/>
            <a:ext cx="177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Мажор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1052736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Минор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6165304"/>
            <a:ext cx="167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Весело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623731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Грустно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764705"/>
            <a:ext cx="2664296" cy="59093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Жили-были братья-гномы,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Дом их рядом с нотным домом,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Брат-мажор с минором-братом,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Два различных брата-лада.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Я - Мажор, бегу, кричу,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Я - Минор, иду, грущу,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Я - Мажор, смеюсь, шумлю,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Я - Минор, шепчу и сплю,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Я - Мажор, весёлый гном,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Я не плачу под дождем,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Я - Минор, печальный гном,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Грустный прихожу я в дом</a:t>
            </a:r>
            <a:r>
              <a:rPr lang="ru-RU" i="1" dirty="0" smtClean="0">
                <a:solidFill>
                  <a:srgbClr val="00B050"/>
                </a:solidFill>
              </a:rPr>
              <a:t>.              С.Кабанова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26064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(Настроение)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2017-18\Презентации для уроков\средства выпазительности 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Admin\Desktop\курсы повышения квалиф\kNy2ZU_kl5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412874"/>
            <a:ext cx="8128000" cy="4392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2017-18\Презентации для уроков\средства выпазительности 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338437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ТЕМБР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31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3744416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6" name="Picture 4" descr="Картинки по запросу МУЗ ИНСТРУМЕН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4968552" cy="4077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5292080" y="4653136"/>
            <a:ext cx="352839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Окраску звука Тембром называют,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Ведь знают все, что краски звуков  разные бывают!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2017-18\Презентации для уроков\средства выпазительности 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19872" y="3861048"/>
            <a:ext cx="513410" cy="2722284"/>
          </a:xfrm>
          <a:prstGeom prst="rect">
            <a:avLst/>
          </a:prstGeom>
        </p:spPr>
        <p:txBody>
          <a:bodyPr vert="wordArtVert" wrap="none">
            <a:normAutofit/>
          </a:bodyPr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Admin\Desktop\курсы повышения квалиф\280hSHyHQX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412874"/>
            <a:ext cx="8128000" cy="4392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2017-18\Презентации для уроков\средства выпазительности карти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91b8444b540510a4111fcd8cdceff3a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3778250" cy="21602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61555" y="764704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РИТМ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5085184"/>
            <a:ext cx="504056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РИТМ – основная сила жизни,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Энергия в делах твоих.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Коль будешь РИТМУ подчиняться,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Все трудности преодолеешь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вмиг!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8" name="Рисунок 7" descr="0011-15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564904"/>
            <a:ext cx="3816424" cy="2232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8064" y="2132856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Плавный, гибкий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7" y="170080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Резкий,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скачкообразный, угловатый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169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137</cp:revision>
  <dcterms:created xsi:type="dcterms:W3CDTF">2018-01-11T20:15:37Z</dcterms:created>
  <dcterms:modified xsi:type="dcterms:W3CDTF">2021-06-01T17:41:48Z</dcterms:modified>
</cp:coreProperties>
</file>